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handoutMasterIdLst>
    <p:handoutMasterId r:id="rId6"/>
  </p:handoutMasterIdLst>
  <p:sldIdLst>
    <p:sldId id="333" r:id="rId2"/>
    <p:sldId id="258" r:id="rId3"/>
    <p:sldId id="257" r:id="rId4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Информация" id="{9FA27940-A45B-471D-96EC-3FCE80AE8A9B}">
          <p14:sldIdLst>
            <p14:sldId id="333"/>
            <p14:sldId id="258"/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6E3"/>
    <a:srgbClr val="F92571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32153C-A13E-7443-8DB0-FBF2B2D6D62F}" v="168" dt="2024-06-16T20:06:32.3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 autoAdjust="0"/>
    <p:restoredTop sz="95865"/>
  </p:normalViewPr>
  <p:slideViewPr>
    <p:cSldViewPr snapToGrid="0" showGuides="1">
      <p:cViewPr varScale="1">
        <p:scale>
          <a:sx n="108" d="100"/>
          <a:sy n="108" d="100"/>
        </p:scale>
        <p:origin x="1296" y="192"/>
      </p:cViewPr>
      <p:guideLst>
        <p:guide orient="horz" pos="2160"/>
        <p:guide pos="574"/>
        <p:guide pos="3613"/>
        <p:guide pos="5541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13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16.06.2024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16.06.2024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16.06.2024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16.06.2024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2B97197-A282-4537-A8D9-1143098D6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327" y="6356362"/>
            <a:ext cx="702819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2038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B5200E15-05A4-FECE-ECEF-9375CF2BA6D0}"/>
              </a:ext>
            </a:extLst>
          </p:cNvPr>
          <p:cNvSpPr/>
          <p:nvPr/>
        </p:nvSpPr>
        <p:spPr>
          <a:xfrm>
            <a:off x="736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Юрий </a:t>
            </a:r>
            <a:r>
              <a:rPr lang="ru-RU" b="1" dirty="0" err="1">
                <a:solidFill>
                  <a:schemeClr val="accent2"/>
                </a:solidFill>
              </a:rPr>
              <a:t>Гавришов</a:t>
            </a:r>
          </a:p>
        </p:txBody>
      </p:sp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1DDF99C2-344E-72AE-CE19-2F097656D8FE}"/>
              </a:ext>
            </a:extLst>
          </p:cNvPr>
          <p:cNvSpPr/>
          <p:nvPr/>
        </p:nvSpPr>
        <p:spPr>
          <a:xfrm>
            <a:off x="2937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Екатерина Дубинина</a:t>
            </a: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2364" y="449787"/>
            <a:ext cx="9862734" cy="376138"/>
          </a:xfrm>
        </p:spPr>
        <p:txBody>
          <a:bodyPr/>
          <a:lstStyle/>
          <a:p>
            <a:r>
              <a:rPr lang="ru-RU" sz="1950" dirty="0">
                <a:latin typeface="+mn-lt"/>
                <a:cs typeface="Amatic SC"/>
              </a:rPr>
              <a:t>Стратосфера</a:t>
            </a:r>
            <a:endParaRPr lang="ru-RU" dirty="0">
              <a:latin typeface="+mn-lt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6323" y="4426361"/>
            <a:ext cx="1843581" cy="12259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44145" indent="-144145"/>
            <a:r>
              <a:rPr lang="ru-RU" dirty="0"/>
              <a:t>ML, </a:t>
            </a:r>
            <a:r>
              <a:rPr lang="ru-RU" dirty="0" err="1"/>
              <a:t>Backend</a:t>
            </a:r>
            <a:r>
              <a:rPr lang="ru-RU" dirty="0"/>
              <a:t> Developer</a:t>
            </a:r>
          </a:p>
          <a:p>
            <a:pPr marL="144145" indent="-144145"/>
            <a:r>
              <a:rPr lang="ru-RU" dirty="0">
                <a:ea typeface="+mn-lt"/>
                <a:cs typeface="+mn-lt"/>
              </a:rPr>
              <a:t>https://t.me/tackbachi</a:t>
            </a:r>
          </a:p>
          <a:p>
            <a:pPr marL="144145" indent="-144145"/>
            <a:r>
              <a:rPr lang="ru-RU" dirty="0"/>
              <a:t>+7953-439-78-71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14568" y="4264316"/>
            <a:ext cx="1843581" cy="15764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44145" indent="-144145"/>
            <a:r>
              <a:rPr lang="ru-RU" dirty="0"/>
              <a:t>Дизайнер</a:t>
            </a:r>
          </a:p>
          <a:p>
            <a:pPr marL="144145" indent="-144145"/>
            <a:endParaRPr lang="ru-RU" dirty="0"/>
          </a:p>
          <a:p>
            <a:pPr marL="144145" indent="-144145"/>
            <a:r>
              <a:rPr lang="ru-RU" dirty="0">
                <a:ea typeface="+mn-lt"/>
                <a:cs typeface="+mn-lt"/>
              </a:rPr>
              <a:t>+7 953 424 9202</a:t>
            </a:r>
            <a:endParaRPr lang="ru-RU" dirty="0"/>
          </a:p>
          <a:p>
            <a:pPr marL="144145" indent="-144145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indent="712470"/>
            <a:r>
              <a:rPr lang="ru-RU" b="0" dirty="0">
                <a:latin typeface="+mn-lt"/>
                <a:cs typeface="Amatic SC"/>
              </a:rPr>
              <a:t>Стратосфера</a:t>
            </a:r>
            <a:endParaRPr lang="ru-RU" b="0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indent="712470"/>
            <a:r>
              <a:rPr lang="ru-RU" dirty="0"/>
              <a:t>Задача 14.</a:t>
            </a:r>
          </a:p>
          <a:p>
            <a:pPr indent="712470"/>
            <a:r>
              <a:rPr lang="ru-RU" dirty="0"/>
              <a:t>Сервис проверки видеофайлов на нарушение авторских прав</a:t>
            </a:r>
          </a:p>
        </p:txBody>
      </p:sp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7333</TotalTime>
  <Words>443</Words>
  <Application>Microsoft Office PowerPoint</Application>
  <PresentationFormat>Широкоэкранный</PresentationFormat>
  <Paragraphs>177</Paragraphs>
  <Slides>3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4" baseType="lpstr">
      <vt:lpstr>Для Академия инноваторов 16_9</vt:lpstr>
      <vt:lpstr>Презентация PowerPoint</vt:lpstr>
      <vt:lpstr>Стратосфера</vt:lpstr>
      <vt:lpstr>Стратосфера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Microsoft Office User</cp:lastModifiedBy>
  <cp:revision>102</cp:revision>
  <dcterms:created xsi:type="dcterms:W3CDTF">2023-05-15T07:36:23Z</dcterms:created>
  <dcterms:modified xsi:type="dcterms:W3CDTF">2024-06-16T20:06:46Z</dcterms:modified>
</cp:coreProperties>
</file>

<file path=docProps/thumbnail.jpeg>
</file>